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06B639E-397E-4AC8-AC96-BB81CF136D06}" v="157" dt="2022-11-16T18:33:17.851"/>
    <p1510:client id="{8318ECCC-B794-6AF4-C39C-E57711C99030}" v="11" dt="2022-11-28T18:32:33.184"/>
    <p1510:client id="{F257F042-7898-55EB-ED15-B1F926749F54}" v="7" dt="2022-12-01T16:07:48.98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kaylah Gibson | MSCPVA Office Assistant" userId="S::mckaylah@mscpva.org::63b9c7ff-91c3-44e0-b561-eb57c5e76650" providerId="AD" clId="Web-{606B639E-397E-4AC8-AC96-BB81CF136D06}"/>
    <pc:docChg chg="modSld addMainMaster delMainMaster">
      <pc:chgData name="Mckaylah Gibson | MSCPVA Office Assistant" userId="S::mckaylah@mscpva.org::63b9c7ff-91c3-44e0-b561-eb57c5e76650" providerId="AD" clId="Web-{606B639E-397E-4AC8-AC96-BB81CF136D06}" dt="2022-11-16T18:33:17.851" v="168" actId="1076"/>
      <pc:docMkLst>
        <pc:docMk/>
      </pc:docMkLst>
      <pc:sldChg chg="addSp delSp modSp mod setBg modClrScheme addAnim setClrOvrMap chgLayout">
        <pc:chgData name="Mckaylah Gibson | MSCPVA Office Assistant" userId="S::mckaylah@mscpva.org::63b9c7ff-91c3-44e0-b561-eb57c5e76650" providerId="AD" clId="Web-{606B639E-397E-4AC8-AC96-BB81CF136D06}" dt="2022-11-16T18:33:17.851" v="168" actId="1076"/>
        <pc:sldMkLst>
          <pc:docMk/>
          <pc:sldMk cId="109857222" sldId="256"/>
        </pc:sldMkLst>
        <pc:spChg chg="mod">
          <ac:chgData name="Mckaylah Gibson | MSCPVA Office Assistant" userId="S::mckaylah@mscpva.org::63b9c7ff-91c3-44e0-b561-eb57c5e76650" providerId="AD" clId="Web-{606B639E-397E-4AC8-AC96-BB81CF136D06}" dt="2022-11-16T17:24:33.469" v="105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Mckaylah Gibson | MSCPVA Office Assistant" userId="S::mckaylah@mscpva.org::63b9c7ff-91c3-44e0-b561-eb57c5e76650" providerId="AD" clId="Web-{606B639E-397E-4AC8-AC96-BB81CF136D06}" dt="2022-11-16T17:37:36.778" v="166" actId="1076"/>
          <ac:spMkLst>
            <pc:docMk/>
            <pc:sldMk cId="109857222" sldId="256"/>
            <ac:spMk id="3" creationId="{00000000-0000-0000-0000-000000000000}"/>
          </ac:spMkLst>
        </pc:spChg>
        <pc:spChg chg="add mod">
          <ac:chgData name="Mckaylah Gibson | MSCPVA Office Assistant" userId="S::mckaylah@mscpva.org::63b9c7ff-91c3-44e0-b561-eb57c5e76650" providerId="AD" clId="Web-{606B639E-397E-4AC8-AC96-BB81CF136D06}" dt="2022-11-16T17:30:27.646" v="121" actId="1076"/>
          <ac:spMkLst>
            <pc:docMk/>
            <pc:sldMk cId="109857222" sldId="256"/>
            <ac:spMk id="5" creationId="{5FE9E4AF-B0EA-BAE8-8274-E37C14471CCE}"/>
          </ac:spMkLst>
        </pc:spChg>
        <pc:spChg chg="add del">
          <ac:chgData name="Mckaylah Gibson | MSCPVA Office Assistant" userId="S::mckaylah@mscpva.org::63b9c7ff-91c3-44e0-b561-eb57c5e76650" providerId="AD" clId="Web-{606B639E-397E-4AC8-AC96-BB81CF136D06}" dt="2022-11-16T17:20:46.388" v="85"/>
          <ac:spMkLst>
            <pc:docMk/>
            <pc:sldMk cId="109857222" sldId="256"/>
            <ac:spMk id="10" creationId="{87CC2527-562A-4F69-B487-4371E5B243E7}"/>
          </ac:spMkLst>
        </pc:spChg>
        <pc:spChg chg="add del">
          <ac:chgData name="Mckaylah Gibson | MSCPVA Office Assistant" userId="S::mckaylah@mscpva.org::63b9c7ff-91c3-44e0-b561-eb57c5e76650" providerId="AD" clId="Web-{606B639E-397E-4AC8-AC96-BB81CF136D06}" dt="2022-11-16T17:22:16.670" v="97"/>
          <ac:spMkLst>
            <pc:docMk/>
            <pc:sldMk cId="109857222" sldId="256"/>
            <ac:spMk id="17" creationId="{42EC32AE-E4F8-4BC6-BEF2-B48BDD157D3F}"/>
          </ac:spMkLst>
        </pc:spChg>
        <pc:spChg chg="add del">
          <ac:chgData name="Mckaylah Gibson | MSCPVA Office Assistant" userId="S::mckaylah@mscpva.org::63b9c7ff-91c3-44e0-b561-eb57c5e76650" providerId="AD" clId="Web-{606B639E-397E-4AC8-AC96-BB81CF136D06}" dt="2022-11-16T17:24:33.469" v="105"/>
          <ac:spMkLst>
            <pc:docMk/>
            <pc:sldMk cId="109857222" sldId="256"/>
            <ac:spMk id="24" creationId="{CA5B2A81-2C8E-4963-AFD4-E539D168B475}"/>
          </ac:spMkLst>
        </pc:spChg>
        <pc:spChg chg="add del">
          <ac:chgData name="Mckaylah Gibson | MSCPVA Office Assistant" userId="S::mckaylah@mscpva.org::63b9c7ff-91c3-44e0-b561-eb57c5e76650" providerId="AD" clId="Web-{606B639E-397E-4AC8-AC96-BB81CF136D06}" dt="2022-11-16T17:24:33.469" v="105"/>
          <ac:spMkLst>
            <pc:docMk/>
            <pc:sldMk cId="109857222" sldId="256"/>
            <ac:spMk id="26" creationId="{6828D311-B582-473B-A71A-00BAEFDDF095}"/>
          </ac:spMkLst>
        </pc:spChg>
        <pc:spChg chg="add del">
          <ac:chgData name="Mckaylah Gibson | MSCPVA Office Assistant" userId="S::mckaylah@mscpva.org::63b9c7ff-91c3-44e0-b561-eb57c5e76650" providerId="AD" clId="Web-{606B639E-397E-4AC8-AC96-BB81CF136D06}" dt="2022-11-16T17:24:33.469" v="105"/>
          <ac:spMkLst>
            <pc:docMk/>
            <pc:sldMk cId="109857222" sldId="256"/>
            <ac:spMk id="30" creationId="{950B4532-90B0-4F38-8B86-C84A0416EFD9}"/>
          </ac:spMkLst>
        </pc:spChg>
        <pc:spChg chg="add del">
          <ac:chgData name="Mckaylah Gibson | MSCPVA Office Assistant" userId="S::mckaylah@mscpva.org::63b9c7ff-91c3-44e0-b561-eb57c5e76650" providerId="AD" clId="Web-{606B639E-397E-4AC8-AC96-BB81CF136D06}" dt="2022-11-16T17:24:33.469" v="105"/>
          <ac:spMkLst>
            <pc:docMk/>
            <pc:sldMk cId="109857222" sldId="256"/>
            <ac:spMk id="32" creationId="{5B28FD85-59C0-44FE-822A-75F0E9D2EE7D}"/>
          </ac:spMkLst>
        </pc:spChg>
        <pc:spChg chg="add del">
          <ac:chgData name="Mckaylah Gibson | MSCPVA Office Assistant" userId="S::mckaylah@mscpva.org::63b9c7ff-91c3-44e0-b561-eb57c5e76650" providerId="AD" clId="Web-{606B639E-397E-4AC8-AC96-BB81CF136D06}" dt="2022-11-16T17:24:27.563" v="102"/>
          <ac:spMkLst>
            <pc:docMk/>
            <pc:sldMk cId="109857222" sldId="256"/>
            <ac:spMk id="37" creationId="{19F9BF86-FE94-4517-B97D-026C7515E589}"/>
          </ac:spMkLst>
        </pc:spChg>
        <pc:spChg chg="add del">
          <ac:chgData name="Mckaylah Gibson | MSCPVA Office Assistant" userId="S::mckaylah@mscpva.org::63b9c7ff-91c3-44e0-b561-eb57c5e76650" providerId="AD" clId="Web-{606B639E-397E-4AC8-AC96-BB81CF136D06}" dt="2022-11-16T17:24:27.563" v="102"/>
          <ac:spMkLst>
            <pc:docMk/>
            <pc:sldMk cId="109857222" sldId="256"/>
            <ac:spMk id="39" creationId="{36136311-C81B-47C5-AE0A-5641A5A59520}"/>
          </ac:spMkLst>
        </pc:spChg>
        <pc:spChg chg="add del">
          <ac:chgData name="Mckaylah Gibson | MSCPVA Office Assistant" userId="S::mckaylah@mscpva.org::63b9c7ff-91c3-44e0-b561-eb57c5e76650" providerId="AD" clId="Web-{606B639E-397E-4AC8-AC96-BB81CF136D06}" dt="2022-11-16T17:24:33.235" v="104"/>
          <ac:spMkLst>
            <pc:docMk/>
            <pc:sldMk cId="109857222" sldId="256"/>
            <ac:spMk id="43" creationId="{AD35AE2F-5E3A-49D9-8DE1-8A333BA4088E}"/>
          </ac:spMkLst>
        </pc:spChg>
        <pc:spChg chg="add del">
          <ac:chgData name="Mckaylah Gibson | MSCPVA Office Assistant" userId="S::mckaylah@mscpva.org::63b9c7ff-91c3-44e0-b561-eb57c5e76650" providerId="AD" clId="Web-{606B639E-397E-4AC8-AC96-BB81CF136D06}" dt="2022-11-16T17:24:33.235" v="104"/>
          <ac:spMkLst>
            <pc:docMk/>
            <pc:sldMk cId="109857222" sldId="256"/>
            <ac:spMk id="44" creationId="{04D8AD8F-EF7F-481F-B99A-B8513897050A}"/>
          </ac:spMkLst>
        </pc:spChg>
        <pc:spChg chg="add del">
          <ac:chgData name="Mckaylah Gibson | MSCPVA Office Assistant" userId="S::mckaylah@mscpva.org::63b9c7ff-91c3-44e0-b561-eb57c5e76650" providerId="AD" clId="Web-{606B639E-397E-4AC8-AC96-BB81CF136D06}" dt="2022-11-16T17:24:33.235" v="104"/>
          <ac:spMkLst>
            <pc:docMk/>
            <pc:sldMk cId="109857222" sldId="256"/>
            <ac:spMk id="45" creationId="{79EB4626-023C-436D-9F57-9EB46080909D}"/>
          </ac:spMkLst>
        </pc:spChg>
        <pc:spChg chg="add">
          <ac:chgData name="Mckaylah Gibson | MSCPVA Office Assistant" userId="S::mckaylah@mscpva.org::63b9c7ff-91c3-44e0-b561-eb57c5e76650" providerId="AD" clId="Web-{606B639E-397E-4AC8-AC96-BB81CF136D06}" dt="2022-11-16T17:24:33.469" v="105"/>
          <ac:spMkLst>
            <pc:docMk/>
            <pc:sldMk cId="109857222" sldId="256"/>
            <ac:spMk id="47" creationId="{FF4F1B1F-38C9-4BA3-8793-E2B6FC978C0A}"/>
          </ac:spMkLst>
        </pc:spChg>
        <pc:picChg chg="add mod ord">
          <ac:chgData name="Mckaylah Gibson | MSCPVA Office Assistant" userId="S::mckaylah@mscpva.org::63b9c7ff-91c3-44e0-b561-eb57c5e76650" providerId="AD" clId="Web-{606B639E-397E-4AC8-AC96-BB81CF136D06}" dt="2022-11-16T18:33:17.851" v="168" actId="1076"/>
          <ac:picMkLst>
            <pc:docMk/>
            <pc:sldMk cId="109857222" sldId="256"/>
            <ac:picMk id="4" creationId="{A56B21D8-18AD-4477-1AC2-4DB20C1A547E}"/>
          </ac:picMkLst>
        </pc:picChg>
        <pc:cxnChg chg="add del">
          <ac:chgData name="Mckaylah Gibson | MSCPVA Office Assistant" userId="S::mckaylah@mscpva.org::63b9c7ff-91c3-44e0-b561-eb57c5e76650" providerId="AD" clId="Web-{606B639E-397E-4AC8-AC96-BB81CF136D06}" dt="2022-11-16T17:20:46.388" v="85"/>
          <ac:cxnSpMkLst>
            <pc:docMk/>
            <pc:sldMk cId="109857222" sldId="256"/>
            <ac:cxnSpMk id="12" creationId="{BCDAEC91-5BCE-4B55-9CC0-43EF94CB734B}"/>
          </ac:cxnSpMkLst>
        </pc:cxnChg>
        <pc:cxnChg chg="add del">
          <ac:chgData name="Mckaylah Gibson | MSCPVA Office Assistant" userId="S::mckaylah@mscpva.org::63b9c7ff-91c3-44e0-b561-eb57c5e76650" providerId="AD" clId="Web-{606B639E-397E-4AC8-AC96-BB81CF136D06}" dt="2022-11-16T17:22:16.670" v="97"/>
          <ac:cxnSpMkLst>
            <pc:docMk/>
            <pc:sldMk cId="109857222" sldId="256"/>
            <ac:cxnSpMk id="19" creationId="{5211C822-2379-4749-95C7-3CDA93294E14}"/>
          </ac:cxnSpMkLst>
        </pc:cxnChg>
        <pc:cxnChg chg="add del">
          <ac:chgData name="Mckaylah Gibson | MSCPVA Office Assistant" userId="S::mckaylah@mscpva.org::63b9c7ff-91c3-44e0-b561-eb57c5e76650" providerId="AD" clId="Web-{606B639E-397E-4AC8-AC96-BB81CF136D06}" dt="2022-11-16T17:24:33.469" v="105"/>
          <ac:cxnSpMkLst>
            <pc:docMk/>
            <pc:sldMk cId="109857222" sldId="256"/>
            <ac:cxnSpMk id="28" creationId="{9E7C23BC-DAA6-40E1-8166-B8C4439D1430}"/>
          </ac:cxnSpMkLst>
        </pc:cxnChg>
        <pc:cxnChg chg="add del">
          <ac:chgData name="Mckaylah Gibson | MSCPVA Office Assistant" userId="S::mckaylah@mscpva.org::63b9c7ff-91c3-44e0-b561-eb57c5e76650" providerId="AD" clId="Web-{606B639E-397E-4AC8-AC96-BB81CF136D06}" dt="2022-11-16T17:24:27.563" v="102"/>
          <ac:cxnSpMkLst>
            <pc:docMk/>
            <pc:sldMk cId="109857222" sldId="256"/>
            <ac:cxnSpMk id="41" creationId="{7CC73A33-65FF-41A9-A3B0-006753CD1028}"/>
          </ac:cxnSpMkLst>
        </pc:cxnChg>
        <pc:cxnChg chg="add">
          <ac:chgData name="Mckaylah Gibson | MSCPVA Office Assistant" userId="S::mckaylah@mscpva.org::63b9c7ff-91c3-44e0-b561-eb57c5e76650" providerId="AD" clId="Web-{606B639E-397E-4AC8-AC96-BB81CF136D06}" dt="2022-11-16T17:24:33.469" v="105"/>
          <ac:cxnSpMkLst>
            <pc:docMk/>
            <pc:sldMk cId="109857222" sldId="256"/>
            <ac:cxnSpMk id="48" creationId="{6B5C80BC-C547-4FD8-9B68-6A9207F08580}"/>
          </ac:cxnSpMkLst>
        </pc:cxnChg>
      </pc:sldChg>
      <pc:sldMasterChg chg="del delSldLayout">
        <pc:chgData name="Mckaylah Gibson | MSCPVA Office Assistant" userId="S::mckaylah@mscpva.org::63b9c7ff-91c3-44e0-b561-eb57c5e76650" providerId="AD" clId="Web-{606B639E-397E-4AC8-AC96-BB81CF136D06}" dt="2022-11-16T17:20:46.388" v="85"/>
        <pc:sldMasterMkLst>
          <pc:docMk/>
          <pc:sldMasterMk cId="2460954070" sldId="2147483660"/>
        </pc:sldMasterMkLst>
        <pc:sldLayoutChg chg="del">
          <pc:chgData name="Mckaylah Gibson | MSCPVA Office Assistant" userId="S::mckaylah@mscpva.org::63b9c7ff-91c3-44e0-b561-eb57c5e76650" providerId="AD" clId="Web-{606B639E-397E-4AC8-AC96-BB81CF136D06}" dt="2022-11-16T17:20:46.388" v="85"/>
          <pc:sldLayoutMkLst>
            <pc:docMk/>
            <pc:sldMasterMk cId="2460954070" sldId="2147483660"/>
            <pc:sldLayoutMk cId="2385387890" sldId="2147483661"/>
          </pc:sldLayoutMkLst>
        </pc:sldLayoutChg>
        <pc:sldLayoutChg chg="del">
          <pc:chgData name="Mckaylah Gibson | MSCPVA Office Assistant" userId="S::mckaylah@mscpva.org::63b9c7ff-91c3-44e0-b561-eb57c5e76650" providerId="AD" clId="Web-{606B639E-397E-4AC8-AC96-BB81CF136D06}" dt="2022-11-16T17:20:46.388" v="85"/>
          <pc:sldLayoutMkLst>
            <pc:docMk/>
            <pc:sldMasterMk cId="2460954070" sldId="2147483660"/>
            <pc:sldLayoutMk cId="949138452" sldId="2147483662"/>
          </pc:sldLayoutMkLst>
        </pc:sldLayoutChg>
        <pc:sldLayoutChg chg="del">
          <pc:chgData name="Mckaylah Gibson | MSCPVA Office Assistant" userId="S::mckaylah@mscpva.org::63b9c7ff-91c3-44e0-b561-eb57c5e76650" providerId="AD" clId="Web-{606B639E-397E-4AC8-AC96-BB81CF136D06}" dt="2022-11-16T17:20:46.388" v="85"/>
          <pc:sldLayoutMkLst>
            <pc:docMk/>
            <pc:sldMasterMk cId="2460954070" sldId="2147483660"/>
            <pc:sldLayoutMk cId="2591524520" sldId="2147483663"/>
          </pc:sldLayoutMkLst>
        </pc:sldLayoutChg>
        <pc:sldLayoutChg chg="del">
          <pc:chgData name="Mckaylah Gibson | MSCPVA Office Assistant" userId="S::mckaylah@mscpva.org::63b9c7ff-91c3-44e0-b561-eb57c5e76650" providerId="AD" clId="Web-{606B639E-397E-4AC8-AC96-BB81CF136D06}" dt="2022-11-16T17:20:46.388" v="85"/>
          <pc:sldLayoutMkLst>
            <pc:docMk/>
            <pc:sldMasterMk cId="2460954070" sldId="2147483660"/>
            <pc:sldLayoutMk cId="1203092039" sldId="2147483664"/>
          </pc:sldLayoutMkLst>
        </pc:sldLayoutChg>
        <pc:sldLayoutChg chg="del">
          <pc:chgData name="Mckaylah Gibson | MSCPVA Office Assistant" userId="S::mckaylah@mscpva.org::63b9c7ff-91c3-44e0-b561-eb57c5e76650" providerId="AD" clId="Web-{606B639E-397E-4AC8-AC96-BB81CF136D06}" dt="2022-11-16T17:20:46.388" v="85"/>
          <pc:sldLayoutMkLst>
            <pc:docMk/>
            <pc:sldMasterMk cId="2460954070" sldId="2147483660"/>
            <pc:sldLayoutMk cId="3733172339" sldId="2147483665"/>
          </pc:sldLayoutMkLst>
        </pc:sldLayoutChg>
        <pc:sldLayoutChg chg="del">
          <pc:chgData name="Mckaylah Gibson | MSCPVA Office Assistant" userId="S::mckaylah@mscpva.org::63b9c7ff-91c3-44e0-b561-eb57c5e76650" providerId="AD" clId="Web-{606B639E-397E-4AC8-AC96-BB81CF136D06}" dt="2022-11-16T17:20:46.388" v="85"/>
          <pc:sldLayoutMkLst>
            <pc:docMk/>
            <pc:sldMasterMk cId="2460954070" sldId="2147483660"/>
            <pc:sldLayoutMk cId="3210312558" sldId="2147483666"/>
          </pc:sldLayoutMkLst>
        </pc:sldLayoutChg>
        <pc:sldLayoutChg chg="del">
          <pc:chgData name="Mckaylah Gibson | MSCPVA Office Assistant" userId="S::mckaylah@mscpva.org::63b9c7ff-91c3-44e0-b561-eb57c5e76650" providerId="AD" clId="Web-{606B639E-397E-4AC8-AC96-BB81CF136D06}" dt="2022-11-16T17:20:46.388" v="85"/>
          <pc:sldLayoutMkLst>
            <pc:docMk/>
            <pc:sldMasterMk cId="2460954070" sldId="2147483660"/>
            <pc:sldLayoutMk cId="3146388984" sldId="2147483667"/>
          </pc:sldLayoutMkLst>
        </pc:sldLayoutChg>
        <pc:sldLayoutChg chg="del">
          <pc:chgData name="Mckaylah Gibson | MSCPVA Office Assistant" userId="S::mckaylah@mscpva.org::63b9c7ff-91c3-44e0-b561-eb57c5e76650" providerId="AD" clId="Web-{606B639E-397E-4AC8-AC96-BB81CF136D06}" dt="2022-11-16T17:20:46.388" v="85"/>
          <pc:sldLayoutMkLst>
            <pc:docMk/>
            <pc:sldMasterMk cId="2460954070" sldId="2147483660"/>
            <pc:sldLayoutMk cId="3171841454" sldId="2147483668"/>
          </pc:sldLayoutMkLst>
        </pc:sldLayoutChg>
        <pc:sldLayoutChg chg="del">
          <pc:chgData name="Mckaylah Gibson | MSCPVA Office Assistant" userId="S::mckaylah@mscpva.org::63b9c7ff-91c3-44e0-b561-eb57c5e76650" providerId="AD" clId="Web-{606B639E-397E-4AC8-AC96-BB81CF136D06}" dt="2022-11-16T17:20:46.388" v="85"/>
          <pc:sldLayoutMkLst>
            <pc:docMk/>
            <pc:sldMasterMk cId="2460954070" sldId="2147483660"/>
            <pc:sldLayoutMk cId="1718958274" sldId="2147483669"/>
          </pc:sldLayoutMkLst>
        </pc:sldLayoutChg>
        <pc:sldLayoutChg chg="del">
          <pc:chgData name="Mckaylah Gibson | MSCPVA Office Assistant" userId="S::mckaylah@mscpva.org::63b9c7ff-91c3-44e0-b561-eb57c5e76650" providerId="AD" clId="Web-{606B639E-397E-4AC8-AC96-BB81CF136D06}" dt="2022-11-16T17:20:46.388" v="85"/>
          <pc:sldLayoutMkLst>
            <pc:docMk/>
            <pc:sldMasterMk cId="2460954070" sldId="2147483660"/>
            <pc:sldLayoutMk cId="2202905451" sldId="2147483670"/>
          </pc:sldLayoutMkLst>
        </pc:sldLayoutChg>
        <pc:sldLayoutChg chg="del">
          <pc:chgData name="Mckaylah Gibson | MSCPVA Office Assistant" userId="S::mckaylah@mscpva.org::63b9c7ff-91c3-44e0-b561-eb57c5e76650" providerId="AD" clId="Web-{606B639E-397E-4AC8-AC96-BB81CF136D06}" dt="2022-11-16T17:20:46.388" v="85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replId addSldLayout delSldLayout">
        <pc:chgData name="Mckaylah Gibson | MSCPVA Office Assistant" userId="S::mckaylah@mscpva.org::63b9c7ff-91c3-44e0-b561-eb57c5e76650" providerId="AD" clId="Web-{606B639E-397E-4AC8-AC96-BB81CF136D06}" dt="2022-11-16T17:22:16.670" v="97"/>
        <pc:sldMasterMkLst>
          <pc:docMk/>
          <pc:sldMasterMk cId="1645200382" sldId="2147483672"/>
        </pc:sldMasterMkLst>
        <pc:sldLayoutChg chg="add del">
          <pc:chgData name="Mckaylah Gibson | MSCPVA Office Assistant" userId="S::mckaylah@mscpva.org::63b9c7ff-91c3-44e0-b561-eb57c5e76650" providerId="AD" clId="Web-{606B639E-397E-4AC8-AC96-BB81CF136D06}" dt="2022-11-16T17:22:16.670" v="97"/>
          <pc:sldLayoutMkLst>
            <pc:docMk/>
            <pc:sldMasterMk cId="1645200382" sldId="2147483672"/>
            <pc:sldLayoutMk cId="914288658" sldId="2147483673"/>
          </pc:sldLayoutMkLst>
        </pc:sldLayoutChg>
        <pc:sldLayoutChg chg="add del replId">
          <pc:chgData name="Mckaylah Gibson | MSCPVA Office Assistant" userId="S::mckaylah@mscpva.org::63b9c7ff-91c3-44e0-b561-eb57c5e76650" providerId="AD" clId="Web-{606B639E-397E-4AC8-AC96-BB81CF136D06}" dt="2022-11-16T17:22:16.670" v="97"/>
          <pc:sldLayoutMkLst>
            <pc:docMk/>
            <pc:sldMasterMk cId="1645200382" sldId="2147483672"/>
            <pc:sldLayoutMk cId="4072533334" sldId="2147483674"/>
          </pc:sldLayoutMkLst>
        </pc:sldLayoutChg>
        <pc:sldLayoutChg chg="add del replId">
          <pc:chgData name="Mckaylah Gibson | MSCPVA Office Assistant" userId="S::mckaylah@mscpva.org::63b9c7ff-91c3-44e0-b561-eb57c5e76650" providerId="AD" clId="Web-{606B639E-397E-4AC8-AC96-BB81CF136D06}" dt="2022-11-16T17:22:16.670" v="97"/>
          <pc:sldLayoutMkLst>
            <pc:docMk/>
            <pc:sldMasterMk cId="1645200382" sldId="2147483672"/>
            <pc:sldLayoutMk cId="101578860" sldId="2147483675"/>
          </pc:sldLayoutMkLst>
        </pc:sldLayoutChg>
        <pc:sldLayoutChg chg="add del replId">
          <pc:chgData name="Mckaylah Gibson | MSCPVA Office Assistant" userId="S::mckaylah@mscpva.org::63b9c7ff-91c3-44e0-b561-eb57c5e76650" providerId="AD" clId="Web-{606B639E-397E-4AC8-AC96-BB81CF136D06}" dt="2022-11-16T17:22:16.670" v="97"/>
          <pc:sldLayoutMkLst>
            <pc:docMk/>
            <pc:sldMasterMk cId="1645200382" sldId="2147483672"/>
            <pc:sldLayoutMk cId="1432325702" sldId="2147483676"/>
          </pc:sldLayoutMkLst>
        </pc:sldLayoutChg>
        <pc:sldLayoutChg chg="add del replId">
          <pc:chgData name="Mckaylah Gibson | MSCPVA Office Assistant" userId="S::mckaylah@mscpva.org::63b9c7ff-91c3-44e0-b561-eb57c5e76650" providerId="AD" clId="Web-{606B639E-397E-4AC8-AC96-BB81CF136D06}" dt="2022-11-16T17:22:16.670" v="97"/>
          <pc:sldLayoutMkLst>
            <pc:docMk/>
            <pc:sldMasterMk cId="1645200382" sldId="2147483672"/>
            <pc:sldLayoutMk cId="2541576049" sldId="2147483677"/>
          </pc:sldLayoutMkLst>
        </pc:sldLayoutChg>
        <pc:sldLayoutChg chg="add del replId">
          <pc:chgData name="Mckaylah Gibson | MSCPVA Office Assistant" userId="S::mckaylah@mscpva.org::63b9c7ff-91c3-44e0-b561-eb57c5e76650" providerId="AD" clId="Web-{606B639E-397E-4AC8-AC96-BB81CF136D06}" dt="2022-11-16T17:22:16.670" v="97"/>
          <pc:sldLayoutMkLst>
            <pc:docMk/>
            <pc:sldMasterMk cId="1645200382" sldId="2147483672"/>
            <pc:sldLayoutMk cId="468815225" sldId="2147483678"/>
          </pc:sldLayoutMkLst>
        </pc:sldLayoutChg>
        <pc:sldLayoutChg chg="add del replId">
          <pc:chgData name="Mckaylah Gibson | MSCPVA Office Assistant" userId="S::mckaylah@mscpva.org::63b9c7ff-91c3-44e0-b561-eb57c5e76650" providerId="AD" clId="Web-{606B639E-397E-4AC8-AC96-BB81CF136D06}" dt="2022-11-16T17:22:16.670" v="97"/>
          <pc:sldLayoutMkLst>
            <pc:docMk/>
            <pc:sldMasterMk cId="1645200382" sldId="2147483672"/>
            <pc:sldLayoutMk cId="4158623942" sldId="2147483679"/>
          </pc:sldLayoutMkLst>
        </pc:sldLayoutChg>
        <pc:sldLayoutChg chg="add del replId">
          <pc:chgData name="Mckaylah Gibson | MSCPVA Office Assistant" userId="S::mckaylah@mscpva.org::63b9c7ff-91c3-44e0-b561-eb57c5e76650" providerId="AD" clId="Web-{606B639E-397E-4AC8-AC96-BB81CF136D06}" dt="2022-11-16T17:22:16.670" v="97"/>
          <pc:sldLayoutMkLst>
            <pc:docMk/>
            <pc:sldMasterMk cId="1645200382" sldId="2147483672"/>
            <pc:sldLayoutMk cId="2058909360" sldId="2147483680"/>
          </pc:sldLayoutMkLst>
        </pc:sldLayoutChg>
        <pc:sldLayoutChg chg="add del replId">
          <pc:chgData name="Mckaylah Gibson | MSCPVA Office Assistant" userId="S::mckaylah@mscpva.org::63b9c7ff-91c3-44e0-b561-eb57c5e76650" providerId="AD" clId="Web-{606B639E-397E-4AC8-AC96-BB81CF136D06}" dt="2022-11-16T17:22:16.670" v="97"/>
          <pc:sldLayoutMkLst>
            <pc:docMk/>
            <pc:sldMasterMk cId="1645200382" sldId="2147483672"/>
            <pc:sldLayoutMk cId="2802618335" sldId="2147483681"/>
          </pc:sldLayoutMkLst>
        </pc:sldLayoutChg>
        <pc:sldLayoutChg chg="add del replId">
          <pc:chgData name="Mckaylah Gibson | MSCPVA Office Assistant" userId="S::mckaylah@mscpva.org::63b9c7ff-91c3-44e0-b561-eb57c5e76650" providerId="AD" clId="Web-{606B639E-397E-4AC8-AC96-BB81CF136D06}" dt="2022-11-16T17:22:16.670" v="97"/>
          <pc:sldLayoutMkLst>
            <pc:docMk/>
            <pc:sldMasterMk cId="1645200382" sldId="2147483672"/>
            <pc:sldLayoutMk cId="4194040915" sldId="2147483682"/>
          </pc:sldLayoutMkLst>
        </pc:sldLayoutChg>
        <pc:sldLayoutChg chg="add del replId">
          <pc:chgData name="Mckaylah Gibson | MSCPVA Office Assistant" userId="S::mckaylah@mscpva.org::63b9c7ff-91c3-44e0-b561-eb57c5e76650" providerId="AD" clId="Web-{606B639E-397E-4AC8-AC96-BB81CF136D06}" dt="2022-11-16T17:22:16.670" v="97"/>
          <pc:sldLayoutMkLst>
            <pc:docMk/>
            <pc:sldMasterMk cId="1645200382" sldId="2147483672"/>
            <pc:sldLayoutMk cId="4265509642" sldId="2147483683"/>
          </pc:sldLayoutMkLst>
        </pc:sldLayoutChg>
      </pc:sldMasterChg>
      <pc:sldMasterChg chg="add del addSldLayout delSldLayout">
        <pc:chgData name="Mckaylah Gibson | MSCPVA Office Assistant" userId="S::mckaylah@mscpva.org::63b9c7ff-91c3-44e0-b561-eb57c5e76650" providerId="AD" clId="Web-{606B639E-397E-4AC8-AC96-BB81CF136D06}" dt="2022-11-16T17:24:33.469" v="105"/>
        <pc:sldMasterMkLst>
          <pc:docMk/>
          <pc:sldMasterMk cId="4094596114" sldId="2147483684"/>
        </pc:sldMasterMkLst>
        <pc:sldLayoutChg chg="add del">
          <pc:chgData name="Mckaylah Gibson | MSCPVA Office Assistant" userId="S::mckaylah@mscpva.org::63b9c7ff-91c3-44e0-b561-eb57c5e76650" providerId="AD" clId="Web-{606B639E-397E-4AC8-AC96-BB81CF136D06}" dt="2022-11-16T17:24:33.469" v="105"/>
          <pc:sldLayoutMkLst>
            <pc:docMk/>
            <pc:sldMasterMk cId="4094596114" sldId="2147483684"/>
            <pc:sldLayoutMk cId="4073050724" sldId="2147483685"/>
          </pc:sldLayoutMkLst>
        </pc:sldLayoutChg>
        <pc:sldLayoutChg chg="add del">
          <pc:chgData name="Mckaylah Gibson | MSCPVA Office Assistant" userId="S::mckaylah@mscpva.org::63b9c7ff-91c3-44e0-b561-eb57c5e76650" providerId="AD" clId="Web-{606B639E-397E-4AC8-AC96-BB81CF136D06}" dt="2022-11-16T17:24:33.469" v="105"/>
          <pc:sldLayoutMkLst>
            <pc:docMk/>
            <pc:sldMasterMk cId="4094596114" sldId="2147483684"/>
            <pc:sldLayoutMk cId="1297451994" sldId="2147483686"/>
          </pc:sldLayoutMkLst>
        </pc:sldLayoutChg>
        <pc:sldLayoutChg chg="add del">
          <pc:chgData name="Mckaylah Gibson | MSCPVA Office Assistant" userId="S::mckaylah@mscpva.org::63b9c7ff-91c3-44e0-b561-eb57c5e76650" providerId="AD" clId="Web-{606B639E-397E-4AC8-AC96-BB81CF136D06}" dt="2022-11-16T17:24:33.469" v="105"/>
          <pc:sldLayoutMkLst>
            <pc:docMk/>
            <pc:sldMasterMk cId="4094596114" sldId="2147483684"/>
            <pc:sldLayoutMk cId="3741637693" sldId="2147483687"/>
          </pc:sldLayoutMkLst>
        </pc:sldLayoutChg>
        <pc:sldLayoutChg chg="add del">
          <pc:chgData name="Mckaylah Gibson | MSCPVA Office Assistant" userId="S::mckaylah@mscpva.org::63b9c7ff-91c3-44e0-b561-eb57c5e76650" providerId="AD" clId="Web-{606B639E-397E-4AC8-AC96-BB81CF136D06}" dt="2022-11-16T17:24:33.469" v="105"/>
          <pc:sldLayoutMkLst>
            <pc:docMk/>
            <pc:sldMasterMk cId="4094596114" sldId="2147483684"/>
            <pc:sldLayoutMk cId="2842795798" sldId="2147483688"/>
          </pc:sldLayoutMkLst>
        </pc:sldLayoutChg>
        <pc:sldLayoutChg chg="add del">
          <pc:chgData name="Mckaylah Gibson | MSCPVA Office Assistant" userId="S::mckaylah@mscpva.org::63b9c7ff-91c3-44e0-b561-eb57c5e76650" providerId="AD" clId="Web-{606B639E-397E-4AC8-AC96-BB81CF136D06}" dt="2022-11-16T17:24:33.469" v="105"/>
          <pc:sldLayoutMkLst>
            <pc:docMk/>
            <pc:sldMasterMk cId="4094596114" sldId="2147483684"/>
            <pc:sldLayoutMk cId="3011059161" sldId="2147483689"/>
          </pc:sldLayoutMkLst>
        </pc:sldLayoutChg>
        <pc:sldLayoutChg chg="add del">
          <pc:chgData name="Mckaylah Gibson | MSCPVA Office Assistant" userId="S::mckaylah@mscpva.org::63b9c7ff-91c3-44e0-b561-eb57c5e76650" providerId="AD" clId="Web-{606B639E-397E-4AC8-AC96-BB81CF136D06}" dt="2022-11-16T17:24:33.469" v="105"/>
          <pc:sldLayoutMkLst>
            <pc:docMk/>
            <pc:sldMasterMk cId="4094596114" sldId="2147483684"/>
            <pc:sldLayoutMk cId="199494948" sldId="2147483690"/>
          </pc:sldLayoutMkLst>
        </pc:sldLayoutChg>
        <pc:sldLayoutChg chg="add del">
          <pc:chgData name="Mckaylah Gibson | MSCPVA Office Assistant" userId="S::mckaylah@mscpva.org::63b9c7ff-91c3-44e0-b561-eb57c5e76650" providerId="AD" clId="Web-{606B639E-397E-4AC8-AC96-BB81CF136D06}" dt="2022-11-16T17:24:33.469" v="105"/>
          <pc:sldLayoutMkLst>
            <pc:docMk/>
            <pc:sldMasterMk cId="4094596114" sldId="2147483684"/>
            <pc:sldLayoutMk cId="923516142" sldId="2147483691"/>
          </pc:sldLayoutMkLst>
        </pc:sldLayoutChg>
        <pc:sldLayoutChg chg="add del">
          <pc:chgData name="Mckaylah Gibson | MSCPVA Office Assistant" userId="S::mckaylah@mscpva.org::63b9c7ff-91c3-44e0-b561-eb57c5e76650" providerId="AD" clId="Web-{606B639E-397E-4AC8-AC96-BB81CF136D06}" dt="2022-11-16T17:24:33.469" v="105"/>
          <pc:sldLayoutMkLst>
            <pc:docMk/>
            <pc:sldMasterMk cId="4094596114" sldId="2147483684"/>
            <pc:sldLayoutMk cId="3518083115" sldId="2147483692"/>
          </pc:sldLayoutMkLst>
        </pc:sldLayoutChg>
        <pc:sldLayoutChg chg="add del">
          <pc:chgData name="Mckaylah Gibson | MSCPVA Office Assistant" userId="S::mckaylah@mscpva.org::63b9c7ff-91c3-44e0-b561-eb57c5e76650" providerId="AD" clId="Web-{606B639E-397E-4AC8-AC96-BB81CF136D06}" dt="2022-11-16T17:24:33.469" v="105"/>
          <pc:sldLayoutMkLst>
            <pc:docMk/>
            <pc:sldMasterMk cId="4094596114" sldId="2147483684"/>
            <pc:sldLayoutMk cId="3364525104" sldId="2147483693"/>
          </pc:sldLayoutMkLst>
        </pc:sldLayoutChg>
        <pc:sldLayoutChg chg="add del">
          <pc:chgData name="Mckaylah Gibson | MSCPVA Office Assistant" userId="S::mckaylah@mscpva.org::63b9c7ff-91c3-44e0-b561-eb57c5e76650" providerId="AD" clId="Web-{606B639E-397E-4AC8-AC96-BB81CF136D06}" dt="2022-11-16T17:24:33.469" v="105"/>
          <pc:sldLayoutMkLst>
            <pc:docMk/>
            <pc:sldMasterMk cId="4094596114" sldId="2147483684"/>
            <pc:sldLayoutMk cId="525241873" sldId="2147483694"/>
          </pc:sldLayoutMkLst>
        </pc:sldLayoutChg>
        <pc:sldLayoutChg chg="add del">
          <pc:chgData name="Mckaylah Gibson | MSCPVA Office Assistant" userId="S::mckaylah@mscpva.org::63b9c7ff-91c3-44e0-b561-eb57c5e76650" providerId="AD" clId="Web-{606B639E-397E-4AC8-AC96-BB81CF136D06}" dt="2022-11-16T17:24:33.469" v="105"/>
          <pc:sldLayoutMkLst>
            <pc:docMk/>
            <pc:sldMasterMk cId="4094596114" sldId="2147483684"/>
            <pc:sldLayoutMk cId="1823354498" sldId="2147483695"/>
          </pc:sldLayoutMkLst>
        </pc:sldLayoutChg>
      </pc:sldMasterChg>
      <pc:sldMasterChg chg="add del addSldLayout delSldLayout">
        <pc:chgData name="Mckaylah Gibson | MSCPVA Office Assistant" userId="S::mckaylah@mscpva.org::63b9c7ff-91c3-44e0-b561-eb57c5e76650" providerId="AD" clId="Web-{606B639E-397E-4AC8-AC96-BB81CF136D06}" dt="2022-11-16T17:24:33.235" v="104"/>
        <pc:sldMasterMkLst>
          <pc:docMk/>
          <pc:sldMasterMk cId="2045305731" sldId="2147483732"/>
        </pc:sldMasterMkLst>
        <pc:sldLayoutChg chg="add del">
          <pc:chgData name="Mckaylah Gibson | MSCPVA Office Assistant" userId="S::mckaylah@mscpva.org::63b9c7ff-91c3-44e0-b561-eb57c5e76650" providerId="AD" clId="Web-{606B639E-397E-4AC8-AC96-BB81CF136D06}" dt="2022-11-16T17:24:33.235" v="104"/>
          <pc:sldLayoutMkLst>
            <pc:docMk/>
            <pc:sldMasterMk cId="2045305731" sldId="2147483732"/>
            <pc:sldLayoutMk cId="2326645448" sldId="2147483721"/>
          </pc:sldLayoutMkLst>
        </pc:sldLayoutChg>
        <pc:sldLayoutChg chg="add del">
          <pc:chgData name="Mckaylah Gibson | MSCPVA Office Assistant" userId="S::mckaylah@mscpva.org::63b9c7ff-91c3-44e0-b561-eb57c5e76650" providerId="AD" clId="Web-{606B639E-397E-4AC8-AC96-BB81CF136D06}" dt="2022-11-16T17:24:33.235" v="104"/>
          <pc:sldLayoutMkLst>
            <pc:docMk/>
            <pc:sldMasterMk cId="2045305731" sldId="2147483732"/>
            <pc:sldLayoutMk cId="4073364196" sldId="2147483722"/>
          </pc:sldLayoutMkLst>
        </pc:sldLayoutChg>
        <pc:sldLayoutChg chg="add del">
          <pc:chgData name="Mckaylah Gibson | MSCPVA Office Assistant" userId="S::mckaylah@mscpva.org::63b9c7ff-91c3-44e0-b561-eb57c5e76650" providerId="AD" clId="Web-{606B639E-397E-4AC8-AC96-BB81CF136D06}" dt="2022-11-16T17:24:33.235" v="104"/>
          <pc:sldLayoutMkLst>
            <pc:docMk/>
            <pc:sldMasterMk cId="2045305731" sldId="2147483732"/>
            <pc:sldLayoutMk cId="13054583" sldId="2147483723"/>
          </pc:sldLayoutMkLst>
        </pc:sldLayoutChg>
        <pc:sldLayoutChg chg="add del">
          <pc:chgData name="Mckaylah Gibson | MSCPVA Office Assistant" userId="S::mckaylah@mscpva.org::63b9c7ff-91c3-44e0-b561-eb57c5e76650" providerId="AD" clId="Web-{606B639E-397E-4AC8-AC96-BB81CF136D06}" dt="2022-11-16T17:24:33.235" v="104"/>
          <pc:sldLayoutMkLst>
            <pc:docMk/>
            <pc:sldMasterMk cId="2045305731" sldId="2147483732"/>
            <pc:sldLayoutMk cId="3740896948" sldId="2147483724"/>
          </pc:sldLayoutMkLst>
        </pc:sldLayoutChg>
        <pc:sldLayoutChg chg="add del">
          <pc:chgData name="Mckaylah Gibson | MSCPVA Office Assistant" userId="S::mckaylah@mscpva.org::63b9c7ff-91c3-44e0-b561-eb57c5e76650" providerId="AD" clId="Web-{606B639E-397E-4AC8-AC96-BB81CF136D06}" dt="2022-11-16T17:24:33.235" v="104"/>
          <pc:sldLayoutMkLst>
            <pc:docMk/>
            <pc:sldMasterMk cId="2045305731" sldId="2147483732"/>
            <pc:sldLayoutMk cId="3268617773" sldId="2147483725"/>
          </pc:sldLayoutMkLst>
        </pc:sldLayoutChg>
        <pc:sldLayoutChg chg="add del">
          <pc:chgData name="Mckaylah Gibson | MSCPVA Office Assistant" userId="S::mckaylah@mscpva.org::63b9c7ff-91c3-44e0-b561-eb57c5e76650" providerId="AD" clId="Web-{606B639E-397E-4AC8-AC96-BB81CF136D06}" dt="2022-11-16T17:24:33.235" v="104"/>
          <pc:sldLayoutMkLst>
            <pc:docMk/>
            <pc:sldMasterMk cId="2045305731" sldId="2147483732"/>
            <pc:sldLayoutMk cId="2336252248" sldId="2147483726"/>
          </pc:sldLayoutMkLst>
        </pc:sldLayoutChg>
        <pc:sldLayoutChg chg="add del">
          <pc:chgData name="Mckaylah Gibson | MSCPVA Office Assistant" userId="S::mckaylah@mscpva.org::63b9c7ff-91c3-44e0-b561-eb57c5e76650" providerId="AD" clId="Web-{606B639E-397E-4AC8-AC96-BB81CF136D06}" dt="2022-11-16T17:24:33.235" v="104"/>
          <pc:sldLayoutMkLst>
            <pc:docMk/>
            <pc:sldMasterMk cId="2045305731" sldId="2147483732"/>
            <pc:sldLayoutMk cId="867794861" sldId="2147483727"/>
          </pc:sldLayoutMkLst>
        </pc:sldLayoutChg>
        <pc:sldLayoutChg chg="add del">
          <pc:chgData name="Mckaylah Gibson | MSCPVA Office Assistant" userId="S::mckaylah@mscpva.org::63b9c7ff-91c3-44e0-b561-eb57c5e76650" providerId="AD" clId="Web-{606B639E-397E-4AC8-AC96-BB81CF136D06}" dt="2022-11-16T17:24:33.235" v="104"/>
          <pc:sldLayoutMkLst>
            <pc:docMk/>
            <pc:sldMasterMk cId="2045305731" sldId="2147483732"/>
            <pc:sldLayoutMk cId="1706767237" sldId="2147483728"/>
          </pc:sldLayoutMkLst>
        </pc:sldLayoutChg>
        <pc:sldLayoutChg chg="add del">
          <pc:chgData name="Mckaylah Gibson | MSCPVA Office Assistant" userId="S::mckaylah@mscpva.org::63b9c7ff-91c3-44e0-b561-eb57c5e76650" providerId="AD" clId="Web-{606B639E-397E-4AC8-AC96-BB81CF136D06}" dt="2022-11-16T17:24:33.235" v="104"/>
          <pc:sldLayoutMkLst>
            <pc:docMk/>
            <pc:sldMasterMk cId="2045305731" sldId="2147483732"/>
            <pc:sldLayoutMk cId="579399555" sldId="2147483729"/>
          </pc:sldLayoutMkLst>
        </pc:sldLayoutChg>
        <pc:sldLayoutChg chg="add del">
          <pc:chgData name="Mckaylah Gibson | MSCPVA Office Assistant" userId="S::mckaylah@mscpva.org::63b9c7ff-91c3-44e0-b561-eb57c5e76650" providerId="AD" clId="Web-{606B639E-397E-4AC8-AC96-BB81CF136D06}" dt="2022-11-16T17:24:33.235" v="104"/>
          <pc:sldLayoutMkLst>
            <pc:docMk/>
            <pc:sldMasterMk cId="2045305731" sldId="2147483732"/>
            <pc:sldLayoutMk cId="1289530033" sldId="2147483730"/>
          </pc:sldLayoutMkLst>
        </pc:sldLayoutChg>
        <pc:sldLayoutChg chg="add del">
          <pc:chgData name="Mckaylah Gibson | MSCPVA Office Assistant" userId="S::mckaylah@mscpva.org::63b9c7ff-91c3-44e0-b561-eb57c5e76650" providerId="AD" clId="Web-{606B639E-397E-4AC8-AC96-BB81CF136D06}" dt="2022-11-16T17:24:33.235" v="104"/>
          <pc:sldLayoutMkLst>
            <pc:docMk/>
            <pc:sldMasterMk cId="2045305731" sldId="2147483732"/>
            <pc:sldLayoutMk cId="1312225385" sldId="2147483731"/>
          </pc:sldLayoutMkLst>
        </pc:sldLayoutChg>
      </pc:sldMasterChg>
      <pc:sldMasterChg chg="add addSldLayout">
        <pc:chgData name="Mckaylah Gibson | MSCPVA Office Assistant" userId="S::mckaylah@mscpva.org::63b9c7ff-91c3-44e0-b561-eb57c5e76650" providerId="AD" clId="Web-{606B639E-397E-4AC8-AC96-BB81CF136D06}" dt="2022-11-16T17:24:33.469" v="105"/>
        <pc:sldMasterMkLst>
          <pc:docMk/>
          <pc:sldMasterMk cId="1219160934" sldId="2147483745"/>
        </pc:sldMasterMkLst>
        <pc:sldLayoutChg chg="add">
          <pc:chgData name="Mckaylah Gibson | MSCPVA Office Assistant" userId="S::mckaylah@mscpva.org::63b9c7ff-91c3-44e0-b561-eb57c5e76650" providerId="AD" clId="Web-{606B639E-397E-4AC8-AC96-BB81CF136D06}" dt="2022-11-16T17:24:33.469" v="105"/>
          <pc:sldLayoutMkLst>
            <pc:docMk/>
            <pc:sldMasterMk cId="1219160934" sldId="2147483745"/>
            <pc:sldLayoutMk cId="4293885986" sldId="2147483734"/>
          </pc:sldLayoutMkLst>
        </pc:sldLayoutChg>
        <pc:sldLayoutChg chg="add">
          <pc:chgData name="Mckaylah Gibson | MSCPVA Office Assistant" userId="S::mckaylah@mscpva.org::63b9c7ff-91c3-44e0-b561-eb57c5e76650" providerId="AD" clId="Web-{606B639E-397E-4AC8-AC96-BB81CF136D06}" dt="2022-11-16T17:24:33.469" v="105"/>
          <pc:sldLayoutMkLst>
            <pc:docMk/>
            <pc:sldMasterMk cId="1219160934" sldId="2147483745"/>
            <pc:sldLayoutMk cId="1229713314" sldId="2147483735"/>
          </pc:sldLayoutMkLst>
        </pc:sldLayoutChg>
        <pc:sldLayoutChg chg="add">
          <pc:chgData name="Mckaylah Gibson | MSCPVA Office Assistant" userId="S::mckaylah@mscpva.org::63b9c7ff-91c3-44e0-b561-eb57c5e76650" providerId="AD" clId="Web-{606B639E-397E-4AC8-AC96-BB81CF136D06}" dt="2022-11-16T17:24:33.469" v="105"/>
          <pc:sldLayoutMkLst>
            <pc:docMk/>
            <pc:sldMasterMk cId="1219160934" sldId="2147483745"/>
            <pc:sldLayoutMk cId="3608210733" sldId="2147483736"/>
          </pc:sldLayoutMkLst>
        </pc:sldLayoutChg>
        <pc:sldLayoutChg chg="add">
          <pc:chgData name="Mckaylah Gibson | MSCPVA Office Assistant" userId="S::mckaylah@mscpva.org::63b9c7ff-91c3-44e0-b561-eb57c5e76650" providerId="AD" clId="Web-{606B639E-397E-4AC8-AC96-BB81CF136D06}" dt="2022-11-16T17:24:33.469" v="105"/>
          <pc:sldLayoutMkLst>
            <pc:docMk/>
            <pc:sldMasterMk cId="1219160934" sldId="2147483745"/>
            <pc:sldLayoutMk cId="3780408972" sldId="2147483737"/>
          </pc:sldLayoutMkLst>
        </pc:sldLayoutChg>
        <pc:sldLayoutChg chg="add">
          <pc:chgData name="Mckaylah Gibson | MSCPVA Office Assistant" userId="S::mckaylah@mscpva.org::63b9c7ff-91c3-44e0-b561-eb57c5e76650" providerId="AD" clId="Web-{606B639E-397E-4AC8-AC96-BB81CF136D06}" dt="2022-11-16T17:24:33.469" v="105"/>
          <pc:sldLayoutMkLst>
            <pc:docMk/>
            <pc:sldMasterMk cId="1219160934" sldId="2147483745"/>
            <pc:sldLayoutMk cId="222077885" sldId="2147483738"/>
          </pc:sldLayoutMkLst>
        </pc:sldLayoutChg>
        <pc:sldLayoutChg chg="add">
          <pc:chgData name="Mckaylah Gibson | MSCPVA Office Assistant" userId="S::mckaylah@mscpva.org::63b9c7ff-91c3-44e0-b561-eb57c5e76650" providerId="AD" clId="Web-{606B639E-397E-4AC8-AC96-BB81CF136D06}" dt="2022-11-16T17:24:33.469" v="105"/>
          <pc:sldLayoutMkLst>
            <pc:docMk/>
            <pc:sldMasterMk cId="1219160934" sldId="2147483745"/>
            <pc:sldLayoutMk cId="4112621063" sldId="2147483739"/>
          </pc:sldLayoutMkLst>
        </pc:sldLayoutChg>
        <pc:sldLayoutChg chg="add">
          <pc:chgData name="Mckaylah Gibson | MSCPVA Office Assistant" userId="S::mckaylah@mscpva.org::63b9c7ff-91c3-44e0-b561-eb57c5e76650" providerId="AD" clId="Web-{606B639E-397E-4AC8-AC96-BB81CF136D06}" dt="2022-11-16T17:24:33.469" v="105"/>
          <pc:sldLayoutMkLst>
            <pc:docMk/>
            <pc:sldMasterMk cId="1219160934" sldId="2147483745"/>
            <pc:sldLayoutMk cId="3827122129" sldId="2147483740"/>
          </pc:sldLayoutMkLst>
        </pc:sldLayoutChg>
        <pc:sldLayoutChg chg="add">
          <pc:chgData name="Mckaylah Gibson | MSCPVA Office Assistant" userId="S::mckaylah@mscpva.org::63b9c7ff-91c3-44e0-b561-eb57c5e76650" providerId="AD" clId="Web-{606B639E-397E-4AC8-AC96-BB81CF136D06}" dt="2022-11-16T17:24:33.469" v="105"/>
          <pc:sldLayoutMkLst>
            <pc:docMk/>
            <pc:sldMasterMk cId="1219160934" sldId="2147483745"/>
            <pc:sldLayoutMk cId="2309331514" sldId="2147483741"/>
          </pc:sldLayoutMkLst>
        </pc:sldLayoutChg>
        <pc:sldLayoutChg chg="add">
          <pc:chgData name="Mckaylah Gibson | MSCPVA Office Assistant" userId="S::mckaylah@mscpva.org::63b9c7ff-91c3-44e0-b561-eb57c5e76650" providerId="AD" clId="Web-{606B639E-397E-4AC8-AC96-BB81CF136D06}" dt="2022-11-16T17:24:33.469" v="105"/>
          <pc:sldLayoutMkLst>
            <pc:docMk/>
            <pc:sldMasterMk cId="1219160934" sldId="2147483745"/>
            <pc:sldLayoutMk cId="708243107" sldId="2147483742"/>
          </pc:sldLayoutMkLst>
        </pc:sldLayoutChg>
        <pc:sldLayoutChg chg="add">
          <pc:chgData name="Mckaylah Gibson | MSCPVA Office Assistant" userId="S::mckaylah@mscpva.org::63b9c7ff-91c3-44e0-b561-eb57c5e76650" providerId="AD" clId="Web-{606B639E-397E-4AC8-AC96-BB81CF136D06}" dt="2022-11-16T17:24:33.469" v="105"/>
          <pc:sldLayoutMkLst>
            <pc:docMk/>
            <pc:sldMasterMk cId="1219160934" sldId="2147483745"/>
            <pc:sldLayoutMk cId="403639" sldId="2147483743"/>
          </pc:sldLayoutMkLst>
        </pc:sldLayoutChg>
        <pc:sldLayoutChg chg="add">
          <pc:chgData name="Mckaylah Gibson | MSCPVA Office Assistant" userId="S::mckaylah@mscpva.org::63b9c7ff-91c3-44e0-b561-eb57c5e76650" providerId="AD" clId="Web-{606B639E-397E-4AC8-AC96-BB81CF136D06}" dt="2022-11-16T17:24:33.469" v="105"/>
          <pc:sldLayoutMkLst>
            <pc:docMk/>
            <pc:sldMasterMk cId="1219160934" sldId="2147483745"/>
            <pc:sldLayoutMk cId="4016245376" sldId="2147483744"/>
          </pc:sldLayoutMkLst>
        </pc:sldLayoutChg>
      </pc:sldMasterChg>
      <pc:sldMasterChg chg="add del addSldLayout delSldLayout">
        <pc:chgData name="Mckaylah Gibson | MSCPVA Office Assistant" userId="S::mckaylah@mscpva.org::63b9c7ff-91c3-44e0-b561-eb57c5e76650" providerId="AD" clId="Web-{606B639E-397E-4AC8-AC96-BB81CF136D06}" dt="2022-11-16T17:24:27.563" v="102"/>
        <pc:sldMasterMkLst>
          <pc:docMk/>
          <pc:sldMasterMk cId="968898624" sldId="2147483771"/>
        </pc:sldMasterMkLst>
        <pc:sldLayoutChg chg="add del">
          <pc:chgData name="Mckaylah Gibson | MSCPVA Office Assistant" userId="S::mckaylah@mscpva.org::63b9c7ff-91c3-44e0-b561-eb57c5e76650" providerId="AD" clId="Web-{606B639E-397E-4AC8-AC96-BB81CF136D06}" dt="2022-11-16T17:24:27.563" v="102"/>
          <pc:sldLayoutMkLst>
            <pc:docMk/>
            <pc:sldMasterMk cId="968898624" sldId="2147483771"/>
            <pc:sldLayoutMk cId="269915571" sldId="2147483760"/>
          </pc:sldLayoutMkLst>
        </pc:sldLayoutChg>
        <pc:sldLayoutChg chg="add del">
          <pc:chgData name="Mckaylah Gibson | MSCPVA Office Assistant" userId="S::mckaylah@mscpva.org::63b9c7ff-91c3-44e0-b561-eb57c5e76650" providerId="AD" clId="Web-{606B639E-397E-4AC8-AC96-BB81CF136D06}" dt="2022-11-16T17:24:27.563" v="102"/>
          <pc:sldLayoutMkLst>
            <pc:docMk/>
            <pc:sldMasterMk cId="968898624" sldId="2147483771"/>
            <pc:sldLayoutMk cId="4159769777" sldId="2147483761"/>
          </pc:sldLayoutMkLst>
        </pc:sldLayoutChg>
        <pc:sldLayoutChg chg="add del">
          <pc:chgData name="Mckaylah Gibson | MSCPVA Office Assistant" userId="S::mckaylah@mscpva.org::63b9c7ff-91c3-44e0-b561-eb57c5e76650" providerId="AD" clId="Web-{606B639E-397E-4AC8-AC96-BB81CF136D06}" dt="2022-11-16T17:24:27.563" v="102"/>
          <pc:sldLayoutMkLst>
            <pc:docMk/>
            <pc:sldMasterMk cId="968898624" sldId="2147483771"/>
            <pc:sldLayoutMk cId="2211826848" sldId="2147483762"/>
          </pc:sldLayoutMkLst>
        </pc:sldLayoutChg>
        <pc:sldLayoutChg chg="add del">
          <pc:chgData name="Mckaylah Gibson | MSCPVA Office Assistant" userId="S::mckaylah@mscpva.org::63b9c7ff-91c3-44e0-b561-eb57c5e76650" providerId="AD" clId="Web-{606B639E-397E-4AC8-AC96-BB81CF136D06}" dt="2022-11-16T17:24:27.563" v="102"/>
          <pc:sldLayoutMkLst>
            <pc:docMk/>
            <pc:sldMasterMk cId="968898624" sldId="2147483771"/>
            <pc:sldLayoutMk cId="1942264920" sldId="2147483763"/>
          </pc:sldLayoutMkLst>
        </pc:sldLayoutChg>
        <pc:sldLayoutChg chg="add del">
          <pc:chgData name="Mckaylah Gibson | MSCPVA Office Assistant" userId="S::mckaylah@mscpva.org::63b9c7ff-91c3-44e0-b561-eb57c5e76650" providerId="AD" clId="Web-{606B639E-397E-4AC8-AC96-BB81CF136D06}" dt="2022-11-16T17:24:27.563" v="102"/>
          <pc:sldLayoutMkLst>
            <pc:docMk/>
            <pc:sldMasterMk cId="968898624" sldId="2147483771"/>
            <pc:sldLayoutMk cId="570593744" sldId="2147483764"/>
          </pc:sldLayoutMkLst>
        </pc:sldLayoutChg>
        <pc:sldLayoutChg chg="add del">
          <pc:chgData name="Mckaylah Gibson | MSCPVA Office Assistant" userId="S::mckaylah@mscpva.org::63b9c7ff-91c3-44e0-b561-eb57c5e76650" providerId="AD" clId="Web-{606B639E-397E-4AC8-AC96-BB81CF136D06}" dt="2022-11-16T17:24:27.563" v="102"/>
          <pc:sldLayoutMkLst>
            <pc:docMk/>
            <pc:sldMasterMk cId="968898624" sldId="2147483771"/>
            <pc:sldLayoutMk cId="920900502" sldId="2147483765"/>
          </pc:sldLayoutMkLst>
        </pc:sldLayoutChg>
        <pc:sldLayoutChg chg="add del">
          <pc:chgData name="Mckaylah Gibson | MSCPVA Office Assistant" userId="S::mckaylah@mscpva.org::63b9c7ff-91c3-44e0-b561-eb57c5e76650" providerId="AD" clId="Web-{606B639E-397E-4AC8-AC96-BB81CF136D06}" dt="2022-11-16T17:24:27.563" v="102"/>
          <pc:sldLayoutMkLst>
            <pc:docMk/>
            <pc:sldMasterMk cId="968898624" sldId="2147483771"/>
            <pc:sldLayoutMk cId="2534851266" sldId="2147483766"/>
          </pc:sldLayoutMkLst>
        </pc:sldLayoutChg>
        <pc:sldLayoutChg chg="add del">
          <pc:chgData name="Mckaylah Gibson | MSCPVA Office Assistant" userId="S::mckaylah@mscpva.org::63b9c7ff-91c3-44e0-b561-eb57c5e76650" providerId="AD" clId="Web-{606B639E-397E-4AC8-AC96-BB81CF136D06}" dt="2022-11-16T17:24:27.563" v="102"/>
          <pc:sldLayoutMkLst>
            <pc:docMk/>
            <pc:sldMasterMk cId="968898624" sldId="2147483771"/>
            <pc:sldLayoutMk cId="3165680900" sldId="2147483767"/>
          </pc:sldLayoutMkLst>
        </pc:sldLayoutChg>
        <pc:sldLayoutChg chg="add del">
          <pc:chgData name="Mckaylah Gibson | MSCPVA Office Assistant" userId="S::mckaylah@mscpva.org::63b9c7ff-91c3-44e0-b561-eb57c5e76650" providerId="AD" clId="Web-{606B639E-397E-4AC8-AC96-BB81CF136D06}" dt="2022-11-16T17:24:27.563" v="102"/>
          <pc:sldLayoutMkLst>
            <pc:docMk/>
            <pc:sldMasterMk cId="968898624" sldId="2147483771"/>
            <pc:sldLayoutMk cId="1150609486" sldId="2147483768"/>
          </pc:sldLayoutMkLst>
        </pc:sldLayoutChg>
        <pc:sldLayoutChg chg="add del">
          <pc:chgData name="Mckaylah Gibson | MSCPVA Office Assistant" userId="S::mckaylah@mscpva.org::63b9c7ff-91c3-44e0-b561-eb57c5e76650" providerId="AD" clId="Web-{606B639E-397E-4AC8-AC96-BB81CF136D06}" dt="2022-11-16T17:24:27.563" v="102"/>
          <pc:sldLayoutMkLst>
            <pc:docMk/>
            <pc:sldMasterMk cId="968898624" sldId="2147483771"/>
            <pc:sldLayoutMk cId="2699707351" sldId="2147483769"/>
          </pc:sldLayoutMkLst>
        </pc:sldLayoutChg>
        <pc:sldLayoutChg chg="add del">
          <pc:chgData name="Mckaylah Gibson | MSCPVA Office Assistant" userId="S::mckaylah@mscpva.org::63b9c7ff-91c3-44e0-b561-eb57c5e76650" providerId="AD" clId="Web-{606B639E-397E-4AC8-AC96-BB81CF136D06}" dt="2022-11-16T17:24:27.563" v="102"/>
          <pc:sldLayoutMkLst>
            <pc:docMk/>
            <pc:sldMasterMk cId="968898624" sldId="2147483771"/>
            <pc:sldLayoutMk cId="2648287339" sldId="2147483770"/>
          </pc:sldLayoutMkLst>
        </pc:sldLayoutChg>
      </pc:sldMasterChg>
    </pc:docChg>
  </pc:docChgLst>
  <pc:docChgLst>
    <pc:chgData name="Mckaylah Gibson | MSCPVA Office Assistant" userId="S::mckaylah@mscpva.org::63b9c7ff-91c3-44e0-b561-eb57c5e76650" providerId="AD" clId="Web-{8318ECCC-B794-6AF4-C39C-E57711C99030}"/>
    <pc:docChg chg="modSld">
      <pc:chgData name="Mckaylah Gibson | MSCPVA Office Assistant" userId="S::mckaylah@mscpva.org::63b9c7ff-91c3-44e0-b561-eb57c5e76650" providerId="AD" clId="Web-{8318ECCC-B794-6AF4-C39C-E57711C99030}" dt="2022-11-28T18:32:30.653" v="10" actId="20577"/>
      <pc:docMkLst>
        <pc:docMk/>
      </pc:docMkLst>
      <pc:sldChg chg="modSp">
        <pc:chgData name="Mckaylah Gibson | MSCPVA Office Assistant" userId="S::mckaylah@mscpva.org::63b9c7ff-91c3-44e0-b561-eb57c5e76650" providerId="AD" clId="Web-{8318ECCC-B794-6AF4-C39C-E57711C99030}" dt="2022-11-28T18:32:30.653" v="10" actId="20577"/>
        <pc:sldMkLst>
          <pc:docMk/>
          <pc:sldMk cId="109857222" sldId="256"/>
        </pc:sldMkLst>
        <pc:spChg chg="mod">
          <ac:chgData name="Mckaylah Gibson | MSCPVA Office Assistant" userId="S::mckaylah@mscpva.org::63b9c7ff-91c3-44e0-b561-eb57c5e76650" providerId="AD" clId="Web-{8318ECCC-B794-6AF4-C39C-E57711C99030}" dt="2022-11-28T18:32:30.653" v="10" actId="20577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  <pc:docChgLst>
    <pc:chgData name="Guest User" userId="S::urn:spo:anon#15faaf095b78bad868aa41dc90dc0a002711445c07a87a69e37f6922b8f556e9::" providerId="AD" clId="Web-{F257F042-7898-55EB-ED15-B1F926749F54}"/>
    <pc:docChg chg="modSld">
      <pc:chgData name="Guest User" userId="S::urn:spo:anon#15faaf095b78bad868aa41dc90dc0a002711445c07a87a69e37f6922b8f556e9::" providerId="AD" clId="Web-{F257F042-7898-55EB-ED15-B1F926749F54}" dt="2022-12-01T16:07:46.721" v="8" actId="20577"/>
      <pc:docMkLst>
        <pc:docMk/>
      </pc:docMkLst>
      <pc:sldChg chg="modSp">
        <pc:chgData name="Guest User" userId="S::urn:spo:anon#15faaf095b78bad868aa41dc90dc0a002711445c07a87a69e37f6922b8f556e9::" providerId="AD" clId="Web-{F257F042-7898-55EB-ED15-B1F926749F54}" dt="2022-12-01T16:07:46.721" v="8" actId="20577"/>
        <pc:sldMkLst>
          <pc:docMk/>
          <pc:sldMk cId="109857222" sldId="256"/>
        </pc:sldMkLst>
        <pc:spChg chg="mod">
          <ac:chgData name="Guest User" userId="S::urn:spo:anon#15faaf095b78bad868aa41dc90dc0a002711445c07a87a69e37f6922b8f556e9::" providerId="AD" clId="Web-{F257F042-7898-55EB-ED15-B1F926749F54}" dt="2022-12-01T16:07:46.721" v="8" actId="20577"/>
          <ac:spMkLst>
            <pc:docMk/>
            <pc:sldMk cId="109857222" sldId="256"/>
            <ac:spMk id="3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48002-315D-49B1-B10F-137139C4BF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4896" y="1122363"/>
            <a:ext cx="7276733" cy="3381398"/>
          </a:xfrm>
        </p:spPr>
        <p:txBody>
          <a:bodyPr anchor="b">
            <a:normAutofit/>
          </a:bodyPr>
          <a:lstStyle>
            <a:lvl1pPr algn="l">
              <a:defRPr sz="4800" cap="none" spc="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4535E0-4D9C-4DCA-8569-64503C5DC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4894" y="4612942"/>
            <a:ext cx="7276733" cy="1181683"/>
          </a:xfrm>
        </p:spPr>
        <p:txBody>
          <a:bodyPr>
            <a:normAutofit/>
          </a:bodyPr>
          <a:lstStyle>
            <a:lvl1pPr marL="0" indent="0" algn="l">
              <a:buNone/>
              <a:defRPr sz="18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283B68-70CF-4A98-948C-6EA4BD68D2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EC2EF9-7F83-4AD3-B3F6-B9D4618D6E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B751B-3464-41CD-B728-A72BB191E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221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B5731-248B-49C2-93DE-8A3260C9F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D4D5C5-3D5A-4F3D-8A08-7053DACF1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9E5372-3FC6-4227-B2DD-6CB24E651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1B1B1-B637-4E46-B64C-F082B54C2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5567AD-4B78-41F6-B814-726D4BD4C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089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674D5E-67E6-4C23-B80A-0C66B53315E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76299"/>
            <a:ext cx="2628900" cy="5181601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FEFF2A-08E8-447D-85C7-7D5A9C422C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76299"/>
            <a:ext cx="7734300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0030D-E580-4B0C-B5A8-2C8A094D9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DCAEB-1B6E-492E-918E-47179AF48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AE4A38-A745-436E-9E33-63B9F81C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6210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BFD42-94A9-4345-AF38-7D562B502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64C458-A63B-4032-B4EC-732DAC188C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A855B5-7F2F-408B-800D-92CB34B99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03412-EA6B-43CA-8B3A-F502587CBB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6E9EE-F895-4ECE-B4B2-586D65ED84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331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193F-AFAD-4A9A-B0EF-530DFB19D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49" y="876299"/>
            <a:ext cx="7876722" cy="371316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D1BBE4-9FC1-4F89-B120-1C49D816FD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46170"/>
            <a:ext cx="6781301" cy="1048455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30A6B-E3FD-4920-8128-C263CA1D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66B85-0649-47DB-AD69-458D8F600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25931-A293-42E9-BDF5-B2AE121D7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431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95262B-ECD6-47BB-A6F1-92A6033E9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8B8779-51E9-44D1-9F7B-28F3C6D3C4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48474" y="2080517"/>
            <a:ext cx="4970124" cy="397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9E8BFB-5295-4C5E-9CB1-E276E9D0E5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0899" y="2080517"/>
            <a:ext cx="4970124" cy="39773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5E22BF-1819-4301-B699-EF5A2F4D9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00A2DF-39DE-49C3-A213-3E8423C7A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55D3A8-238B-4A68-A9F9-672D2F0607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7D468-D010-4225-B024-DCEF543B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571955"/>
            <a:ext cx="10441236" cy="13983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3D60A0-FCAB-425A-9ECD-94CDE4F472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4926" y="1983242"/>
            <a:ext cx="5007110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6F986B-07CB-4FB0-9419-2AAB318B8A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063" y="2813959"/>
            <a:ext cx="5007110" cy="32439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A9D784-7968-4E8B-B704-E42EE8F187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49255" y="1983242"/>
            <a:ext cx="5031769" cy="814387"/>
          </a:xfrm>
        </p:spPr>
        <p:txBody>
          <a:bodyPr anchor="b">
            <a:normAutofit/>
          </a:bodyPr>
          <a:lstStyle>
            <a:lvl1pPr marL="0" indent="0">
              <a:lnSpc>
                <a:spcPct val="110000"/>
              </a:lnSpc>
              <a:buNone/>
              <a:defRPr sz="2000" b="0" cap="all" spc="14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45754F-08D1-4593-988F-95F0ED1A01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49255" y="2813959"/>
            <a:ext cx="5031769" cy="32439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ED2E61-83B4-4C8F-BBFE-D95920342A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80C136-A664-4013-8073-B0C6BDEF8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AE9547-8EE7-461B-9E99-484B11E91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24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02E667-0EFA-4EE6-8E4D-20805309A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59" y="895440"/>
            <a:ext cx="10138451" cy="1832349"/>
          </a:xfrm>
        </p:spPr>
        <p:txBody>
          <a:bodyPr anchor="t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7EE4825-BB8C-4567-B407-B4452409D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38892-25DB-4A4E-9D43-6058C45C5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C3DDDA-48EF-4B42-9980-4762AF509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7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2EFA7D9-6801-4DD0-8D7D-505212F466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6FA3EA-1519-4178-AC3A-231A5BAA7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423DBE-6FD6-4D60-8336-7843B4BD3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859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2D9AE-CA1A-4751-9B33-0AC09CE62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96948"/>
            <a:ext cx="3046410" cy="1479551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4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F9941-76E5-42B5-8464-C1A7010D94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60796" y="876300"/>
            <a:ext cx="5758235" cy="5181599"/>
          </a:xfrm>
        </p:spPr>
        <p:txBody>
          <a:bodyPr>
            <a:normAutofit/>
          </a:bodyPr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4785D8-F112-415F-9AB4-5F2AC060D1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4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70A0B3-4E9C-4FAC-B1D1-2673F7B5A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A370A-33F5-48A6-962A-47C0F15D4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8AD606-A37D-4697-AA7A-EAE4F101A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44E0B5E-1030-4A34-AB09-05ACB45CE993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7133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321D4C-0A93-40A6-9645-5EF7DE6C5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989314"/>
            <a:ext cx="3046409" cy="1487185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cap="all" spc="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22F9455-852F-4604-87D4-801E8D5DB5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4" y="876300"/>
            <a:ext cx="5943596" cy="51815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842061-B161-4973-9EE4-76D0B73FC1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666143"/>
            <a:ext cx="3046409" cy="319490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DCE2E0-050A-4BC2-91DF-7A00811D28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951E3-958F-4611-B170-D081BA0250F9}" type="datetimeFigureOut">
              <a:rPr lang="en-US" smtClean="0"/>
              <a:t>12/1/2022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0AB003-B443-4B96-9DD9-4284E7E1E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179DBA-16C0-4FFB-B367-B96169B4B0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71EFB-7B9E-4E86-A89E-697E8EBB06F2}" type="slidenum">
              <a:rPr lang="en-US" smtClean="0"/>
              <a:t>‹#›</a:t>
            </a:fld>
            <a:endParaRPr lang="en-US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9F2BD78-1D6B-4742-9726-75646D91F4AC}"/>
              </a:ext>
            </a:extLst>
          </p:cNvPr>
          <p:cNvCxnSpPr>
            <a:cxnSpLocks/>
          </p:cNvCxnSpPr>
          <p:nvPr/>
        </p:nvCxnSpPr>
        <p:spPr>
          <a:xfrm>
            <a:off x="4610100" y="898989"/>
            <a:ext cx="0" cy="5138791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210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B98CBCD-166B-4F97-A6DF-DAA3BF2B25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9760" y="876302"/>
            <a:ext cx="10427840" cy="10860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64D6D9-636D-450B-839A-22AE0CED2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758" y="2065984"/>
            <a:ext cx="10427841" cy="39032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E6CAEC-1EE5-4B71-9646-5C378EEBE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382838" y="6356350"/>
            <a:ext cx="33613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326951E3-958F-4611-B170-D081BA0250F9}" type="datetimeFigureOut">
              <a:rPr lang="en-US" smtClean="0"/>
              <a:pPr/>
              <a:t>12/1/2022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570EF8-70B2-4AFC-8388-691A146AA7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58748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none" spc="0"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F07DC7-D05C-4038-B51A-F00B7B9C99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0400" y="6356350"/>
            <a:ext cx="6176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i="1">
                <a:solidFill>
                  <a:schemeClr val="tx2"/>
                </a:solidFill>
              </a:defRPr>
            </a:lvl1pPr>
          </a:lstStyle>
          <a:p>
            <a:fld id="{57871EFB-7B9E-4E86-A89E-697E8EBB06F2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AD4CCDA-06BF-4D2A-B44F-195AEC0B5B22}"/>
              </a:ext>
            </a:extLst>
          </p:cNvPr>
          <p:cNvCxnSpPr>
            <a:cxnSpLocks/>
          </p:cNvCxnSpPr>
          <p:nvPr/>
        </p:nvCxnSpPr>
        <p:spPr>
          <a:xfrm>
            <a:off x="952498" y="6252722"/>
            <a:ext cx="10325101" cy="0"/>
          </a:xfrm>
          <a:prstGeom prst="line">
            <a:avLst/>
          </a:prstGeom>
          <a:ln w="1079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16093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38" r:id="rId6"/>
    <p:sldLayoutId id="2147483734" r:id="rId7"/>
    <p:sldLayoutId id="2147483735" r:id="rId8"/>
    <p:sldLayoutId id="2147483736" r:id="rId9"/>
    <p:sldLayoutId id="2147483737" r:id="rId10"/>
    <p:sldLayoutId id="214748373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Tx/>
        <a:buNone/>
        <a:defRPr sz="1800" i="1" kern="1200">
          <a:solidFill>
            <a:schemeClr val="tx2"/>
          </a:solidFill>
          <a:latin typeface="+mn-lt"/>
          <a:ea typeface="+mn-ea"/>
          <a:cs typeface="+mn-cs"/>
        </a:defRPr>
      </a:lvl2pPr>
      <a:lvl3pPr marL="50292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None/>
        <a:defRPr sz="1600" i="1" kern="1200">
          <a:solidFill>
            <a:schemeClr val="tx2"/>
          </a:solidFill>
          <a:latin typeface="+mn-lt"/>
          <a:ea typeface="+mn-ea"/>
          <a:cs typeface="+mn-cs"/>
        </a:defRPr>
      </a:lvl4pPr>
      <a:lvl5pPr marL="822960" indent="-228600" algn="l" defTabSz="914400" rtl="0" eaLnBrk="1" latinLnBrk="0" hangingPunct="1">
        <a:lnSpc>
          <a:spcPct val="120000"/>
        </a:lnSpc>
        <a:spcBef>
          <a:spcPts val="500"/>
        </a:spcBef>
        <a:buSzPct val="7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rabble.ca/blogs/bloggers/doreen-nicoll/2016/12/my-gift-this-holiday-season-advice-on-how-to-save-womans-life-2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creativecommons.org/licenses/by-nc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36">
            <a:extLst>
              <a:ext uri="{FF2B5EF4-FFF2-40B4-BE49-F238E27FC236}">
                <a16:creationId xmlns:a16="http://schemas.microsoft.com/office/drawing/2014/main" id="{FF4F1B1F-38C9-4BA3-8793-E2B6FC978C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picture containing plant&#10;&#10;Description automatically generated">
            <a:extLst>
              <a:ext uri="{FF2B5EF4-FFF2-40B4-BE49-F238E27FC236}">
                <a16:creationId xmlns:a16="http://schemas.microsoft.com/office/drawing/2014/main" id="{A56B21D8-18AD-4477-1AC2-4DB20C1A547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7865" b="7865"/>
          <a:stretch/>
        </p:blipFill>
        <p:spPr>
          <a:xfrm>
            <a:off x="16229" y="10"/>
            <a:ext cx="12191999" cy="68579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9691" y="1256045"/>
            <a:ext cx="6962052" cy="1884207"/>
          </a:xfrm>
        </p:spPr>
        <p:txBody>
          <a:bodyPr anchor="b">
            <a:normAutofit/>
          </a:bodyPr>
          <a:lstStyle/>
          <a:p>
            <a:pPr algn="ctr"/>
            <a:r>
              <a:rPr lang="en-US">
                <a:solidFill>
                  <a:srgbClr val="FFFFFF"/>
                </a:solidFill>
                <a:ea typeface="Calibri Light"/>
                <a:cs typeface="Calibri Light"/>
              </a:rPr>
              <a:t>MERRY CHRISTMAS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93042" y="4914637"/>
            <a:ext cx="6628967" cy="1273453"/>
          </a:xfrm>
        </p:spPr>
        <p:txBody>
          <a:bodyPr vert="horz" lIns="91440" tIns="45720" rIns="91440" bIns="45720" rtlCol="0" anchor="t">
            <a:normAutofit fontScale="40000" lnSpcReduction="20000"/>
          </a:bodyPr>
          <a:lstStyle/>
          <a:p>
            <a:pPr algn="ctr"/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Come join us for an open house Christmas gathering </a:t>
            </a:r>
            <a:endParaRPr lang="en-US" dirty="0">
              <a:solidFill>
                <a:srgbClr val="CCC9C2"/>
              </a:solidFill>
              <a:ea typeface="Calibri"/>
              <a:cs typeface="Calibri"/>
            </a:endParaRPr>
          </a:p>
          <a:p>
            <a:pPr algn="ctr"/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December 16TH from </a:t>
            </a:r>
            <a:endParaRPr lang="en-US" dirty="0"/>
          </a:p>
          <a:p>
            <a:pPr algn="ctr"/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2-5 PM</a:t>
            </a:r>
            <a:endParaRPr lang="en-US" dirty="0">
              <a:solidFill>
                <a:srgbClr val="CCC9C2"/>
              </a:solidFill>
              <a:ea typeface="Calibri"/>
              <a:cs typeface="Calibri"/>
            </a:endParaRPr>
          </a:p>
          <a:p>
            <a:pPr algn="ctr"/>
            <a:r>
              <a:rPr lang="en-US" dirty="0">
                <a:solidFill>
                  <a:srgbClr val="FFFFFF"/>
                </a:solidFill>
                <a:ea typeface="Calibri"/>
                <a:cs typeface="Calibri"/>
              </a:rPr>
              <a:t>  12200 E. Iliff Ave, unit 107, Aurora CO 80014 </a:t>
            </a:r>
            <a:endParaRPr lang="en-US" dirty="0"/>
          </a:p>
          <a:p>
            <a:pPr algn="ctr"/>
            <a:r>
              <a:rPr lang="en-US" dirty="0">
                <a:solidFill>
                  <a:srgbClr val="FFFFFF"/>
                </a:solidFill>
                <a:cs typeface="Calibri"/>
              </a:rPr>
              <a:t>(303)597-0038</a:t>
            </a:r>
          </a:p>
        </p:txBody>
      </p:sp>
      <p:cxnSp>
        <p:nvCxnSpPr>
          <p:cNvPr id="48" name="Straight Connector 38">
            <a:extLst>
              <a:ext uri="{FF2B5EF4-FFF2-40B4-BE49-F238E27FC236}">
                <a16:creationId xmlns:a16="http://schemas.microsoft.com/office/drawing/2014/main" id="{6B5C80BC-C547-4FD8-9B68-6A9207F0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01557" y="3481804"/>
            <a:ext cx="0" cy="131078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5FE9E4AF-B0EA-BAE8-8274-E37C14471CCE}"/>
              </a:ext>
            </a:extLst>
          </p:cNvPr>
          <p:cNvSpPr txBox="1"/>
          <p:nvPr/>
        </p:nvSpPr>
        <p:spPr>
          <a:xfrm>
            <a:off x="9486255" y="7250612"/>
            <a:ext cx="2496196" cy="200055"/>
          </a:xfrm>
          <a:prstGeom prst="rect">
            <a:avLst/>
          </a:prstGeom>
          <a:solidFill>
            <a:srgbClr val="000000"/>
          </a:solidFill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r>
              <a:rPr lang="en-US" sz="70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VaultVTI">
  <a:themeElements>
    <a:clrScheme name="archway">
      <a:dk1>
        <a:sysClr val="windowText" lastClr="000000"/>
      </a:dk1>
      <a:lt1>
        <a:sysClr val="window" lastClr="FFFFFF"/>
      </a:lt1>
      <a:dk2>
        <a:srgbClr val="262626"/>
      </a:dk2>
      <a:lt2>
        <a:srgbClr val="CCC9C2"/>
      </a:lt2>
      <a:accent1>
        <a:srgbClr val="A85E3E"/>
      </a:accent1>
      <a:accent2>
        <a:srgbClr val="C3743C"/>
      </a:accent2>
      <a:accent3>
        <a:srgbClr val="CF6749"/>
      </a:accent3>
      <a:accent4>
        <a:srgbClr val="7D8B71"/>
      </a:accent4>
      <a:accent5>
        <a:srgbClr val="A37A59"/>
      </a:accent5>
      <a:accent6>
        <a:srgbClr val="AB8244"/>
      </a:accent6>
      <a:hlink>
        <a:srgbClr val="B94F31"/>
      </a:hlink>
      <a:folHlink>
        <a:srgbClr val="667458"/>
      </a:folHlink>
    </a:clrScheme>
    <a:fontScheme name="Custom 5">
      <a:majorFont>
        <a:latin typeface="Georgia Pro Light"/>
        <a:ea typeface=""/>
        <a:cs typeface=""/>
      </a:majorFont>
      <a:minorFont>
        <a:latin typeface="Georgia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ultVTI" id="{144E1EB0-F9F9-4F8D-8264-A2820BA0C47A}" vid="{3A992A48-7697-4A22-A884-B4A11E6218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VaultVTI</vt:lpstr>
      <vt:lpstr>MERRY CHRISTMAS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revision>14</cp:revision>
  <dcterms:created xsi:type="dcterms:W3CDTF">2022-11-16T17:13:34Z</dcterms:created>
  <dcterms:modified xsi:type="dcterms:W3CDTF">2022-12-01T16:07:55Z</dcterms:modified>
</cp:coreProperties>
</file>